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Nunito Semi Bold" panose="020B0604020202020204" charset="0"/>
      <p:regular r:id="rId13"/>
    </p:embeddedFont>
    <p:embeddedFont>
      <p:font typeface="PT Sans" panose="020B0503020203020204" pitchFamily="34" charset="0"/>
      <p:regular r:id="rId14"/>
      <p:bold r:id="rId1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3" d="100"/>
          <a:sy n="83" d="100"/>
        </p:scale>
        <p:origin x="10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6381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769150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Функциональное программирование: от теории к практике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240173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Функциональное программирование — это образ мышления. Он меняет подход к разработке ПО. Функциональный стиль зародился в 1930-х годах. Сегодня крупные компании применяют функциональные принципы. Это необходимо для создания надежных систем.</a:t>
            </a:r>
            <a:endParaRPr lang="en-US" sz="1850" dirty="0"/>
          </a:p>
        </p:txBody>
      </p:sp>
      <p:pic>
        <p:nvPicPr>
          <p:cNvPr id="9" name="Рисунок 8" descr="Изображение выглядит как синий, Цвет электрик, Цвет Majorelle blue,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8CD0B96-87B7-4CCE-5AE0-EE6F78A11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3175" y="7610389"/>
            <a:ext cx="1736845" cy="61921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69630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Заключение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759291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Функциональное программирование стало незаменимым инструментом. Оно позволяет разрабатывать программы. Они соответствуют высоким требованиям. Это особенно важно в условиях динамично развивающихся технологий.</a:t>
            </a:r>
            <a:endParaRPr lang="en-US" sz="1850" dirty="0"/>
          </a:p>
        </p:txBody>
      </p:sp>
      <p:pic>
        <p:nvPicPr>
          <p:cNvPr id="6" name="Рисунок 5" descr="Изображение выглядит как синий, Цвет электрик, Цвет Majorelle blue,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D361C09-3C58-FD31-8112-328BBE3B3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9923" y="7610389"/>
            <a:ext cx="2250477" cy="61921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24138"/>
            <a:ext cx="5389245" cy="668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Основные принципы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324124" y="1989773"/>
            <a:ext cx="511612" cy="511612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6419374" y="2044898"/>
            <a:ext cx="320993" cy="401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7063145" y="1989773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Чистые функции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7063145" y="2460546"/>
            <a:ext cx="6729532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Функция всегда возвращает одинаковый результат. Это упрощает тестирование и отладку.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324124" y="3671411"/>
            <a:ext cx="511612" cy="511612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9" name="Text 6"/>
          <p:cNvSpPr/>
          <p:nvPr/>
        </p:nvSpPr>
        <p:spPr>
          <a:xfrm>
            <a:off x="6419374" y="3726537"/>
            <a:ext cx="320993" cy="401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7063145" y="3671411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Иммутабельность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7063145" y="4142184"/>
            <a:ext cx="6729532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Данные после создания остаются неизменными. Это снижает риск ошибок.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324124" y="5353050"/>
            <a:ext cx="511612" cy="511612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3" name="Text 10"/>
          <p:cNvSpPr/>
          <p:nvPr/>
        </p:nvSpPr>
        <p:spPr>
          <a:xfrm>
            <a:off x="6419374" y="5408176"/>
            <a:ext cx="320993" cy="401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7063145" y="5353050"/>
            <a:ext cx="2798445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Композиция функций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7063145" y="5823823"/>
            <a:ext cx="672953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Объединение простых функций для создания сложных алгоритмов.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324124" y="6670834"/>
            <a:ext cx="511612" cy="511612"/>
          </a:xfrm>
          <a:prstGeom prst="roundRect">
            <a:avLst>
              <a:gd name="adj" fmla="val 66675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7" name="Text 14"/>
          <p:cNvSpPr/>
          <p:nvPr/>
        </p:nvSpPr>
        <p:spPr>
          <a:xfrm>
            <a:off x="6419374" y="6725960"/>
            <a:ext cx="320993" cy="401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7063145" y="6670834"/>
            <a:ext cx="3488412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Функции высшего порядка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7063145" y="7141607"/>
            <a:ext cx="672953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Функции принимают другие функции как аргументы.</a:t>
            </a:r>
            <a:endParaRPr lang="en-US" sz="1750" dirty="0"/>
          </a:p>
        </p:txBody>
      </p:sp>
      <p:pic>
        <p:nvPicPr>
          <p:cNvPr id="21" name="Рисунок 20" descr="Изображение выглядит как синий, Цвет электрик, Цвет Majorelle blue,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FC87C8F-D160-C4FC-7D3A-13FD53273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2520" y="7549395"/>
            <a:ext cx="2157880" cy="619211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Haskell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Строгая типизация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Обнаруживает ошибки на раннем этапе.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979545"/>
            <a:ext cx="293120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Ленивые вычисления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Вычисления происходят, когда результат необходим.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Чистота функций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Обеспечивает стабильность программ.</a:t>
            </a:r>
            <a:endParaRPr lang="en-US" sz="1850" dirty="0"/>
          </a:p>
        </p:txBody>
      </p:sp>
      <p:pic>
        <p:nvPicPr>
          <p:cNvPr id="10" name="Рисунок 9" descr="Изображение выглядит как синий, Цвет электрик, Цвет Majorelle blue,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E7241DA-9192-3F28-A55F-BE5B30286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6885" y="7610389"/>
            <a:ext cx="2073515" cy="61921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86916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Scala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932152"/>
            <a:ext cx="3614618" cy="1785938"/>
          </a:xfrm>
          <a:prstGeom prst="roundRect">
            <a:avLst>
              <a:gd name="adj" fmla="val 20105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6586299" y="31943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JVM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86299" y="3689866"/>
            <a:ext cx="309026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Интеграция с Java библиотеками.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932152"/>
            <a:ext cx="3614618" cy="1785938"/>
          </a:xfrm>
          <a:prstGeom prst="roundRect">
            <a:avLst>
              <a:gd name="adj" fmla="val 20105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8" name="Text 5"/>
          <p:cNvSpPr/>
          <p:nvPr/>
        </p:nvSpPr>
        <p:spPr>
          <a:xfrm>
            <a:off x="10440233" y="31943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DSL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40233" y="3689866"/>
            <a:ext cx="309026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Создание доменно-специфичных языков.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4957405"/>
            <a:ext cx="7468553" cy="1402913"/>
          </a:xfrm>
          <a:prstGeom prst="roundRect">
            <a:avLst>
              <a:gd name="adj" fmla="val 25595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1" name="Text 8"/>
          <p:cNvSpPr/>
          <p:nvPr/>
        </p:nvSpPr>
        <p:spPr>
          <a:xfrm>
            <a:off x="6586299" y="52195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Akka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86299" y="5715119"/>
            <a:ext cx="69442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Создание распределенных систем.</a:t>
            </a:r>
            <a:endParaRPr lang="en-US" sz="1850" dirty="0"/>
          </a:p>
        </p:txBody>
      </p:sp>
      <p:pic>
        <p:nvPicPr>
          <p:cNvPr id="14" name="Рисунок 13" descr="Изображение выглядит как синий, Цвет электрик, Цвет Majorelle blue,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2E4C935F-F543-536F-8E5F-7F30EB51A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0394" y="7610389"/>
            <a:ext cx="2100006" cy="61921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7565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F#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3438644"/>
            <a:ext cx="562451" cy="562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4240411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Простота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324124" y="4735949"/>
            <a:ext cx="22501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Легкий и понятный код.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3259" y="3438644"/>
            <a:ext cx="562451" cy="5624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33259" y="4240411"/>
            <a:ext cx="225016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Производительность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33259" y="5087898"/>
            <a:ext cx="22501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Высокая скорость работы.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2395" y="3438644"/>
            <a:ext cx="562570" cy="5625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2395" y="4240530"/>
            <a:ext cx="22502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.NET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2395" y="4736068"/>
            <a:ext cx="22502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Интеграция с C#.</a:t>
            </a:r>
            <a:endParaRPr lang="en-US" sz="1850" dirty="0"/>
          </a:p>
        </p:txBody>
      </p:sp>
      <p:pic>
        <p:nvPicPr>
          <p:cNvPr id="14" name="Рисунок 13" descr="Изображение выглядит как синий, Цвет электрик, Цвет Majorelle blue,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EC02473-D857-EEBD-FFE6-7BF61DD8E6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19761" y="7610389"/>
            <a:ext cx="1810639" cy="6192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10803"/>
            <a:ext cx="698158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Анализ временных рядов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1773793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20131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Обработка данных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393513" y="2508647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Предварительная обработка данных.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3210044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3513" y="34493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Нормализация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393513" y="3944898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Приведение данных к единому масштабу.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4646295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93513" y="48856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Фильтрация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393513" y="5381149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Удаление шумовых сигналов.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724" y="6082546"/>
            <a:ext cx="1196816" cy="143625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393513" y="632186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Агрегация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393513" y="6817400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Получение итоговых показателей.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642068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Моделирование рисков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872972" y="330684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Симуляции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23516" y="3183969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9941243" y="330684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Параллельность</a:t>
            </a:r>
            <a:endParaRPr lang="en-US" sz="2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434388" y="3569732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800" dirty="0"/>
          </a:p>
        </p:txBody>
      </p:sp>
      <p:sp>
        <p:nvSpPr>
          <p:cNvPr id="9" name="Text 5"/>
          <p:cNvSpPr/>
          <p:nvPr/>
        </p:nvSpPr>
        <p:spPr>
          <a:xfrm>
            <a:off x="9941243" y="575345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Надежность</a:t>
            </a:r>
            <a:endParaRPr lang="en-US" sz="2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048625" y="5780603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800" dirty="0"/>
          </a:p>
        </p:txBody>
      </p:sp>
      <p:sp>
        <p:nvSpPr>
          <p:cNvPr id="12" name="Text 7"/>
          <p:cNvSpPr/>
          <p:nvPr/>
        </p:nvSpPr>
        <p:spPr>
          <a:xfrm>
            <a:off x="1872972" y="575345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Аудит</a:t>
            </a:r>
            <a:endParaRPr lang="en-US" sz="22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837753" y="5394841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800" dirty="0"/>
          </a:p>
        </p:txBody>
      </p:sp>
      <p:pic>
        <p:nvPicPr>
          <p:cNvPr id="16" name="Рисунок 15" descr="Изображение выглядит как синий, Цвет электрик, Цвет Majorelle blue,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5E28E2C-BDE3-66B3-43D5-065C2A2D53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95729" y="7610389"/>
            <a:ext cx="2234671" cy="61921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868811"/>
            <a:ext cx="747772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Параллельные вычисления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171117"/>
            <a:ext cx="434673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Отсутствие побочных эффектов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76238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Нет ошибок синхронизации.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4171117"/>
            <a:ext cx="350174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Иммутабельность данных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76238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Оптимизация работы с кэшем.</a:t>
            </a:r>
            <a:endParaRPr lang="en-US" sz="1850" dirty="0"/>
          </a:p>
        </p:txBody>
      </p:sp>
      <p:pic>
        <p:nvPicPr>
          <p:cNvPr id="8" name="Рисунок 7" descr="Изображение выглядит как синий, Цвет электрик, Цвет Majorelle blue,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D61E702-7A0D-B72E-9F42-88FC02A76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0313" y="7608556"/>
            <a:ext cx="1880087" cy="61921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81190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Преимущества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144095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937974" y="5202079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51440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Качество кода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5639633"/>
            <a:ext cx="55799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Математическая строгость улучшает код.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7434858" y="5144095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9" name="Text 6"/>
          <p:cNvSpPr/>
          <p:nvPr/>
        </p:nvSpPr>
        <p:spPr>
          <a:xfrm>
            <a:off x="7535108" y="5202079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212693" y="5144095"/>
            <a:ext cx="318563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Упрощение разработки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212693" y="5639633"/>
            <a:ext cx="55799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Функции высшего порядка упрощают разработку.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6531173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3" name="Text 10"/>
          <p:cNvSpPr/>
          <p:nvPr/>
        </p:nvSpPr>
        <p:spPr>
          <a:xfrm>
            <a:off x="937974" y="6589157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65311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Параллельность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7026712"/>
            <a:ext cx="55799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Упрощение параллельных вычислений.</a:t>
            </a:r>
            <a:endParaRPr lang="en-US" sz="1850" dirty="0"/>
          </a:p>
        </p:txBody>
      </p:sp>
      <p:sp>
        <p:nvSpPr>
          <p:cNvPr id="16" name="Shape 13"/>
          <p:cNvSpPr/>
          <p:nvPr/>
        </p:nvSpPr>
        <p:spPr>
          <a:xfrm>
            <a:off x="7434858" y="6531173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7" name="Text 14"/>
          <p:cNvSpPr/>
          <p:nvPr/>
        </p:nvSpPr>
        <p:spPr>
          <a:xfrm>
            <a:off x="7535108" y="6589157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8212693" y="6531173"/>
            <a:ext cx="314765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Финансовая аналитика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8212693" y="7026712"/>
            <a:ext cx="55799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Высокая точность и масштабируемость.</a:t>
            </a:r>
            <a:endParaRPr lang="en-US" sz="1850" dirty="0"/>
          </a:p>
        </p:txBody>
      </p:sp>
      <p:pic>
        <p:nvPicPr>
          <p:cNvPr id="21" name="Рисунок 20" descr="Изображение выглядит как синий, Цвет электрик, Цвет Majorelle blue,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EC3ECB7-33DE-3ED5-A35B-3BAF1380D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1335" y="7610389"/>
            <a:ext cx="1799065" cy="61921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274</Words>
  <Application>Microsoft Office PowerPoint</Application>
  <PresentationFormat>Произвольный</PresentationFormat>
  <Paragraphs>84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PT Sans</vt:lpstr>
      <vt:lpstr>Arial</vt:lpstr>
      <vt:lpstr>Nunito Semi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Daniil</cp:lastModifiedBy>
  <cp:revision>3</cp:revision>
  <dcterms:created xsi:type="dcterms:W3CDTF">2025-03-10T20:22:33Z</dcterms:created>
  <dcterms:modified xsi:type="dcterms:W3CDTF">2025-03-10T20:35:42Z</dcterms:modified>
</cp:coreProperties>
</file>